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56" r:id="rId2"/>
  </p:sldIdLst>
  <p:sldSz cx="9144000" cy="6858000" type="screen4x3"/>
  <p:notesSz cx="6877050" cy="916305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ECDA2C-7215-4EFB-B259-DCA7C81CD424}" type="slidenum">
              <a:rPr lang="en-GB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8379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F0544-798F-4B5A-AEE9-C8D54FB558D0}" type="slidenum">
              <a:rPr lang="en-GB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431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EE9EE0-5116-4224-BF0A-EF0AF6FE5461}" type="slidenum">
              <a:rPr lang="en-GB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444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0C2E88-45BC-4E00-A204-502810ADEF65}" type="slidenum">
              <a:rPr lang="en-GB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588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E27B98-A4CD-4C2A-92CE-96B63E948A4E}" type="slidenum">
              <a:rPr lang="en-GB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1541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D4608C-E716-454B-AC27-F8A5C23D4F15}" type="slidenum">
              <a:rPr lang="en-GB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6692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EFA49C-F19C-4B38-964C-422FED000199}" type="slidenum">
              <a:rPr lang="en-GB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04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47AE8A-38D2-475F-9E23-3E133FDA6102}" type="slidenum">
              <a:rPr lang="en-GB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4484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91FA8A-4B28-411E-8E95-FD6BC129FD4F}" type="slidenum">
              <a:rPr lang="en-GB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7491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D84A90-1F76-4418-9A4F-101F378886F6}" type="slidenum">
              <a:rPr lang="en-GB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6851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720506-CACD-490C-8E3F-DF086D203321}" type="slidenum">
              <a:rPr lang="en-GB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8562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Klicken Sie, um die Formate des Vorlagentextes zu bearbeiten</a:t>
            </a:r>
          </a:p>
          <a:p>
            <a:pPr lvl="1"/>
            <a:r>
              <a:rPr lang="en-GB" smtClean="0"/>
              <a:t>Zweite Ebene</a:t>
            </a:r>
          </a:p>
          <a:p>
            <a:pPr lvl="2"/>
            <a:r>
              <a:rPr lang="en-GB" smtClean="0"/>
              <a:t>Dritte Ebene</a:t>
            </a:r>
          </a:p>
          <a:p>
            <a:pPr lvl="3"/>
            <a:r>
              <a:rPr lang="en-GB" smtClean="0"/>
              <a:t>Vierte Ebene</a:t>
            </a:r>
          </a:p>
          <a:p>
            <a:pPr lvl="4"/>
            <a:r>
              <a:rPr lang="en-GB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FF5317C-FD1D-4364-886A-2A3A4DD8A0A6}" type="slidenum">
              <a:rPr lang="en-GB"/>
              <a:pPr/>
              <a:t>‹Nr.›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7" name="Group 9"/>
          <p:cNvGrpSpPr>
            <a:grpSpLocks/>
          </p:cNvGrpSpPr>
          <p:nvPr/>
        </p:nvGrpSpPr>
        <p:grpSpPr bwMode="auto">
          <a:xfrm>
            <a:off x="683840" y="2215426"/>
            <a:ext cx="7772400" cy="2928938"/>
            <a:chOff x="288" y="1179"/>
            <a:chExt cx="4896" cy="1845"/>
          </a:xfrm>
        </p:grpSpPr>
        <p:pic>
          <p:nvPicPr>
            <p:cNvPr id="2050" name="Picture 2" descr="040820mausDarmCD31"/>
            <p:cNvPicPr preferRelativeResize="0"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1440"/>
              <a:ext cx="1584" cy="15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 descr="040820mausDarmLYVE1cd31"/>
            <p:cNvPicPr preferRelativeResize="0"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4" y="1440"/>
              <a:ext cx="1584" cy="15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040820mausDarmCD31merge"/>
            <p:cNvPicPr preferRelativeResize="0"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0" y="1440"/>
              <a:ext cx="1584" cy="15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53" name="Text Box 5"/>
            <p:cNvSpPr txBox="1">
              <a:spLocks noChangeArrowheads="1"/>
            </p:cNvSpPr>
            <p:nvPr/>
          </p:nvSpPr>
          <p:spPr bwMode="auto">
            <a:xfrm>
              <a:off x="720" y="1179"/>
              <a:ext cx="51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sz="2000" b="1" dirty="0">
                  <a:solidFill>
                    <a:srgbClr val="669900"/>
                  </a:solidFill>
                </a:rPr>
                <a:t>CD31</a:t>
              </a:r>
              <a:endParaRPr lang="en-GB" sz="2000" b="1" dirty="0"/>
            </a:p>
          </p:txBody>
        </p:sp>
        <p:sp>
          <p:nvSpPr>
            <p:cNvPr id="2054" name="Text Box 6"/>
            <p:cNvSpPr txBox="1">
              <a:spLocks noChangeArrowheads="1"/>
            </p:cNvSpPr>
            <p:nvPr/>
          </p:nvSpPr>
          <p:spPr bwMode="auto">
            <a:xfrm>
              <a:off x="2352" y="1179"/>
              <a:ext cx="68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sz="2000" b="1" dirty="0">
                  <a:solidFill>
                    <a:srgbClr val="FF6600"/>
                  </a:solidFill>
                </a:rPr>
                <a:t>LYVE-1</a:t>
              </a:r>
            </a:p>
          </p:txBody>
        </p:sp>
        <p:sp>
          <p:nvSpPr>
            <p:cNvPr id="2055" name="Text Box 7"/>
            <p:cNvSpPr txBox="1">
              <a:spLocks noChangeArrowheads="1"/>
            </p:cNvSpPr>
            <p:nvPr/>
          </p:nvSpPr>
          <p:spPr bwMode="auto">
            <a:xfrm>
              <a:off x="3600" y="1179"/>
              <a:ext cx="120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sz="2000" b="1">
                  <a:solidFill>
                    <a:srgbClr val="669900"/>
                  </a:solidFill>
                </a:rPr>
                <a:t>CD31</a:t>
              </a:r>
              <a:r>
                <a:rPr lang="en-GB" sz="2000" b="1"/>
                <a:t> / </a:t>
              </a:r>
              <a:r>
                <a:rPr lang="en-GB" sz="2000" b="1">
                  <a:solidFill>
                    <a:srgbClr val="FF6600"/>
                  </a:solidFill>
                </a:rPr>
                <a:t>LYVE-1</a:t>
              </a:r>
            </a:p>
          </p:txBody>
        </p:sp>
      </p:grp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1436415" y="998538"/>
            <a:ext cx="6264696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ctr" eaLnBrk="1" hangingPunct="1"/>
            <a:r>
              <a:rPr lang="de-DE" sz="2000" b="1" u="sng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Rabbit</a:t>
            </a:r>
            <a:r>
              <a:rPr lang="de-DE" sz="2000" b="1" u="sng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b="1" u="sng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anti-mouse </a:t>
            </a:r>
            <a:r>
              <a:rPr lang="de-DE" sz="2000" b="1" u="sng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LYVE-1</a:t>
            </a:r>
          </a:p>
          <a:p>
            <a:pPr lvl="0" algn="ctr" eaLnBrk="1" hangingPunct="1"/>
            <a:r>
              <a:rPr lang="de-DE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de-DE" sz="14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Cat</a:t>
            </a:r>
            <a:r>
              <a:rPr lang="de-DE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#103-PA50S</a:t>
            </a:r>
            <a:r>
              <a:rPr lang="de-DE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/-PA50) </a:t>
            </a:r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468313" y="5272084"/>
            <a:ext cx="7775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DE" sz="1000"/>
              <a:t>The experiments were perfomed by Dr. Ulrike Fiedler and Stefanie Koidel, </a:t>
            </a:r>
            <a:r>
              <a:rPr lang="en-GB" sz="1000"/>
              <a:t>Dept. of Vascular Biology and Angiogenesis Research</a:t>
            </a:r>
          </a:p>
          <a:p>
            <a:r>
              <a:rPr lang="de-DE" sz="1000"/>
              <a:t>Tumor Biology Center, Breisacher Str. 117, D-79106 Freiburg, Germany</a:t>
            </a:r>
            <a:endParaRPr lang="de-DE"/>
          </a:p>
        </p:txBody>
      </p:sp>
      <p:grpSp>
        <p:nvGrpSpPr>
          <p:cNvPr id="14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15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8" name="Picture 6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GmbH</a:t>
                </a:r>
                <a:endParaRPr lang="de-DE" sz="1400" b="1" dirty="0">
                  <a:latin typeface="Times New Roman" pitchFamily="18" charset="0"/>
                </a:endParaRPr>
              </a:p>
            </p:txBody>
          </p:sp>
        </p:grpSp>
        <p:sp>
          <p:nvSpPr>
            <p:cNvPr id="1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" name="Textfeld 1"/>
          <p:cNvSpPr txBox="1"/>
          <p:nvPr/>
        </p:nvSpPr>
        <p:spPr>
          <a:xfrm>
            <a:off x="3441503" y="1733695"/>
            <a:ext cx="22445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800" u="sng" dirty="0" smtClean="0">
                <a:latin typeface="Arial" pitchFamily="34" charset="0"/>
                <a:cs typeface="Arial" pitchFamily="34" charset="0"/>
              </a:rPr>
              <a:t>Mouse </a:t>
            </a:r>
            <a:r>
              <a:rPr lang="de-DE" sz="1800" u="sng" dirty="0" err="1" smtClean="0">
                <a:latin typeface="Arial" pitchFamily="34" charset="0"/>
                <a:cs typeface="Arial" pitchFamily="34" charset="0"/>
              </a:rPr>
              <a:t>colon</a:t>
            </a:r>
            <a:r>
              <a:rPr lang="de-DE" sz="1800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800" u="sng" dirty="0" err="1" smtClean="0">
                <a:latin typeface="Arial" pitchFamily="34" charset="0"/>
                <a:cs typeface="Arial" pitchFamily="34" charset="0"/>
              </a:rPr>
              <a:t>tissue</a:t>
            </a:r>
            <a:r>
              <a:rPr lang="de-DE" u="sng" dirty="0" smtClean="0"/>
              <a:t>:</a:t>
            </a:r>
            <a:endParaRPr lang="de-DE" u="sng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</Words>
  <Application>Microsoft Office PowerPoint</Application>
  <PresentationFormat>Bildschirmpräsentation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Standarddesign</vt:lpstr>
      <vt:lpstr>PowerPoint-Präsentation</vt:lpstr>
    </vt:vector>
  </TitlesOfParts>
  <Company>KTB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Kein Folientitel</dc:title>
  <dc:creator>fiedler</dc:creator>
  <cp:lastModifiedBy>Bernhard</cp:lastModifiedBy>
  <cp:revision>6</cp:revision>
  <cp:lastPrinted>2004-08-23T07:36:45Z</cp:lastPrinted>
  <dcterms:created xsi:type="dcterms:W3CDTF">2004-08-23T07:31:26Z</dcterms:created>
  <dcterms:modified xsi:type="dcterms:W3CDTF">2015-03-24T11:46:51Z</dcterms:modified>
</cp:coreProperties>
</file>